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Open Sans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OpenSans-bold.fntdata"/><Relationship Id="rId12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penSans-boldItalic.fntdata"/><Relationship Id="rId14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c7a623cee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c7a623cee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c7a623cee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c7a623cee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c8f0d462e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c8f0d462e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c8f0d462e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c8f0d462e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c8f0d462e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c8f0d462e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11.png"/><Relationship Id="rId8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Relationship Id="rId4" Type="http://schemas.openxmlformats.org/officeDocument/2006/relationships/image" Target="../media/image6.jpg"/><Relationship Id="rId5" Type="http://schemas.openxmlformats.org/officeDocument/2006/relationships/image" Target="../media/image13.jpg"/><Relationship Id="rId6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4200" y="0"/>
            <a:ext cx="59905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00" y="0"/>
            <a:ext cx="8748399" cy="539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203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Open Sans"/>
                <a:ea typeface="Open Sans"/>
                <a:cs typeface="Open Sans"/>
                <a:sym typeface="Open Sans"/>
              </a:rPr>
              <a:t>На страницах журнала в XX веке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775" y="1045138"/>
            <a:ext cx="1172675" cy="156357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93750" y="2712200"/>
            <a:ext cx="14133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Абдулла Каххар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1517272" y="2668975"/>
            <a:ext cx="2352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</a:rPr>
              <a:t>Гафур Гулям</a:t>
            </a:r>
            <a:endParaRPr sz="12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4625" y="1055113"/>
            <a:ext cx="1185786" cy="156357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3078325" y="2712200"/>
            <a:ext cx="20880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</a:rPr>
              <a:t>Айбек</a:t>
            </a:r>
            <a:endParaRPr sz="1900">
              <a:solidFill>
                <a:schemeClr val="dk2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4000" y="1055113"/>
            <a:ext cx="1116839" cy="1563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45050" y="1055113"/>
            <a:ext cx="985971" cy="15635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4465225" y="2712200"/>
            <a:ext cx="20880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highlight>
                  <a:srgbClr val="FFFFFF"/>
                </a:highlight>
              </a:rPr>
              <a:t>Уйгун</a:t>
            </a:r>
            <a:endParaRPr sz="1900">
              <a:solidFill>
                <a:schemeClr val="dk2"/>
              </a:solidFill>
            </a:endParaRPr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64450" y="1101533"/>
            <a:ext cx="1116849" cy="156744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5862863" y="2661175"/>
            <a:ext cx="1413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</a:rPr>
              <a:t>Зульфия</a:t>
            </a:r>
            <a:r>
              <a:rPr lang="ru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48875" y="1044589"/>
            <a:ext cx="1116850" cy="166761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7148875" y="2712200"/>
            <a:ext cx="14133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</a:rPr>
              <a:t>Мирмухсин 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-45450" y="3602825"/>
            <a:ext cx="9234900" cy="72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15"/>
          <p:cNvCxnSpPr/>
          <p:nvPr/>
        </p:nvCxnSpPr>
        <p:spPr>
          <a:xfrm>
            <a:off x="8954775" y="2071650"/>
            <a:ext cx="1222200" cy="122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62925" y="355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Open Sans"/>
                <a:ea typeface="Open Sans"/>
                <a:cs typeface="Open Sans"/>
                <a:sym typeface="Open Sans"/>
              </a:rPr>
              <a:t>УЗБЕКСКИЙ НОМЕР 2026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62925" y="1152475"/>
            <a:ext cx="8237100" cy="29943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–</a:t>
            </a:r>
            <a:r>
              <a:rPr b="1"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юбилейный выпуск к 585-летию со дня рождения Алишера Навои, </a:t>
            </a:r>
            <a:r>
              <a:rPr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включающий оригинальное жизнеописание поэта и мыслителя </a:t>
            </a:r>
            <a:br>
              <a:rPr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– обзор современной узбекской прозы и поэзии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– презентация узбекской литературной периодики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– уникальная подборка текстов лучших современных узбекских авторов. Среди них: </a:t>
            </a:r>
            <a:r>
              <a:rPr b="1"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Евгений Абдуллаев, Тагай Мурад, Вадим Муратханов, Рифат Гумеров и др.</a:t>
            </a:r>
            <a:endParaRPr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680900" y="3919550"/>
            <a:ext cx="2621100" cy="14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Сабит Мадалиев</a:t>
            </a:r>
            <a:r>
              <a:rPr lang="ru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– поэт, прозаик, философ, публицист, автор суфийской поэзии и притч.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17"/>
          <p:cNvSpPr txBox="1"/>
          <p:nvPr/>
        </p:nvSpPr>
        <p:spPr>
          <a:xfrm>
            <a:off x="3925875" y="1101525"/>
            <a:ext cx="4214100" cy="31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800">
                <a:solidFill>
                  <a:schemeClr val="dk1"/>
                </a:solidFill>
                <a:highlight>
                  <a:schemeClr val="lt1"/>
                </a:highlight>
              </a:rPr>
              <a:t> «Была сокрыта скорбь моя». уникальный труд про жизнь Навои с точки зрения духовного пути и практики суфизма</a:t>
            </a:r>
            <a:endParaRPr i="1" sz="18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pic>
        <p:nvPicPr>
          <p:cNvPr id="93" name="Google Shape;93;p17" title="Сабит Мадалиев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900" y="880725"/>
            <a:ext cx="2519276" cy="279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8" title="Тагай Мурад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049" y="312673"/>
            <a:ext cx="2159926" cy="155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 title="Абдуллаев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9779" y="2571745"/>
            <a:ext cx="1962276" cy="109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 title="Вадим Муратханов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2061" y="0"/>
            <a:ext cx="1477348" cy="1969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 title="Рифат Гумеров.jpg"/>
          <p:cNvPicPr preferRelativeResize="0"/>
          <p:nvPr/>
        </p:nvPicPr>
        <p:blipFill rotWithShape="1">
          <a:blip r:embed="rId6">
            <a:alphaModFix/>
          </a:blip>
          <a:srcRect b="0" l="8933" r="19881" t="0"/>
          <a:stretch/>
        </p:blipFill>
        <p:spPr>
          <a:xfrm>
            <a:off x="4376725" y="2253450"/>
            <a:ext cx="2253475" cy="196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C5C3C3"/>
      </a:dk2>
      <a:lt2>
        <a:srgbClr val="F4F4F4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